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009" r:id="rId3"/>
    <p:sldId id="1020" r:id="rId4"/>
    <p:sldId id="1010" r:id="rId5"/>
    <p:sldId id="1017" r:id="rId6"/>
    <p:sldId id="1011" r:id="rId7"/>
    <p:sldId id="1021" r:id="rId8"/>
    <p:sldId id="1012" r:id="rId9"/>
    <p:sldId id="1022" r:id="rId10"/>
    <p:sldId id="1018" r:id="rId11"/>
    <p:sldId id="1024" r:id="rId12"/>
    <p:sldId id="1019" r:id="rId13"/>
    <p:sldId id="1025" r:id="rId14"/>
    <p:sldId id="1013" r:id="rId15"/>
    <p:sldId id="1015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What’s the weather like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Speed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五、连词成句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weather,like,What,the,is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414298" y="199608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weather 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根据所给单词和标点符号可知，是询问天气的句型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the weather 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，注意首字母大写和标点符号。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65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Does,like,it,taste,a,banana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love,We,snowy,day,our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.</a:t>
            </a:r>
            <a:endParaRPr lang="en-US" altLang="zh-CN" u="sng" dirty="0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14116" y="13597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it taste like a banana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06584" y="38610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love our snowy day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197960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根据所给单词和标点符号可知，本句是一般疑问句，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放在句首，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 like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尝起来像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5275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snowy 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我们的雪天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，注意首字母大写和标点符号。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67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六、判断下列句子与图片是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qtf184.jpg" descr="id:21474932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0502" y="1484784"/>
            <a:ext cx="1532525" cy="1611080"/>
          </a:xfrm>
          <a:prstGeom prst="rect">
            <a:avLst/>
          </a:prstGeom>
        </p:spPr>
      </p:pic>
      <p:pic>
        <p:nvPicPr>
          <p:cNvPr id="4" name="qtf185.jpg" descr="id:21474932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94050" y="1484785"/>
            <a:ext cx="1992425" cy="161107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2322" y="200697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0">
              <a:spcAft>
                <a:spcPts val="0"/>
              </a:spcAft>
              <a:buFontTx/>
              <a:buAutoNum type="arabicPeriod"/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AEEF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19961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gives his brother a big surprise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warm in Harbin 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0502" y="330935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53038" y="38702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图中女孩送给男孩礼物，与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boy gives his brother”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70090" y="51036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中女孩在寒风中瑟瑟发抖，与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温暖的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60502" y="461742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066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qtf186.jpg" descr="id:21474932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3810" y="1043310"/>
            <a:ext cx="1611079" cy="1611079"/>
          </a:xfrm>
          <a:prstGeom prst="rect">
            <a:avLst/>
          </a:prstGeom>
        </p:spPr>
      </p:pic>
      <p:pic>
        <p:nvPicPr>
          <p:cNvPr id="6" name="qtf187.jpg" descr="id:21474932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10074" y="1043310"/>
            <a:ext cx="2685132" cy="161107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2322" y="15749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2767568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snowy and cold in Jilin these days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want to swim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360854" y="3463953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是雪景，与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snowy and cold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26076" y="28961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52408" y="41699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352282" y="474233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中的孩子拿着游泳圈，与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swim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97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七、从方框中选择合适的单词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3071" y="2194698"/>
            <a:ext cx="11485848" cy="87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998862" y="2295456"/>
            <a:ext cx="6192688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413899"/>
            <a:ext cx="11485848" cy="235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 eaLnBrk="1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Fenfen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in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Sanya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temperature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气温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usually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Fenfen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wears T-shirts and shorts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恤衫和短裤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qtf188.jpg" descr="id:21474932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687494" y="3212976"/>
            <a:ext cx="1584176" cy="13266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331361" y="3477245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sunny</a:t>
            </a:r>
            <a:endParaRPr lang="zh-CN" altLang="en-US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6169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三亚的天气通常是晴朗的（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qtf189.jpg" descr="id:21474933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46924" y="1269373"/>
            <a:ext cx="883986" cy="883986"/>
          </a:xfrm>
          <a:prstGeom prst="rect">
            <a:avLst/>
          </a:prstGeom>
        </p:spPr>
      </p:pic>
      <p:pic>
        <p:nvPicPr>
          <p:cNvPr id="7" name="qtf190.jpg" descr="id:21474933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32205" y="1212198"/>
            <a:ext cx="979425" cy="982037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307721"/>
            <a:ext cx="11485848" cy="2862322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1074738" algn="l"/>
                <a:tab pos="1611313" algn="l"/>
                <a:tab pos="4410075" algn="l"/>
                <a:tab pos="8428038" algn="l"/>
                <a:tab pos="878522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her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 in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today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</a:t>
            </a:r>
            <a:r>
              <a:rPr lang="en-US" altLang="zh-CN" sz="240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400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 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friend sends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送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some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ictures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streets are covered with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houses look like they are made of ice and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 a 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City in winter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45292" y="1397476"/>
            <a:ext cx="764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calls</a:t>
            </a:r>
            <a:endParaRPr lang="zh-CN" altLang="en-US" sz="2400" dirty="0"/>
          </a:p>
        </p:txBody>
      </p:sp>
      <p:sp>
        <p:nvSpPr>
          <p:cNvPr id="3" name="矩形 2"/>
          <p:cNvSpPr/>
          <p:nvPr/>
        </p:nvSpPr>
        <p:spPr>
          <a:xfrm>
            <a:off x="7768104" y="1397286"/>
            <a:ext cx="1007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snowy</a:t>
            </a:r>
            <a:endParaRPr lang="zh-CN" altLang="en-US" sz="2400" dirty="0"/>
          </a:p>
        </p:txBody>
      </p:sp>
      <p:sp>
        <p:nvSpPr>
          <p:cNvPr id="4" name="矩形 3"/>
          <p:cNvSpPr/>
          <p:nvPr/>
        </p:nvSpPr>
        <p:spPr>
          <a:xfrm>
            <a:off x="1622785" y="2502884"/>
            <a:ext cx="798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later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9864482" y="2938394"/>
            <a:ext cx="9044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Snow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00165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图片中人物在打电话（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），又因主语是第三人称单数，谓语动词要用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calls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53399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covered with snow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可知，此处表示今天是下雪天，故填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06292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days later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三天后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6142" y="5613047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哈尔滨在冬天是一个冰雪之城，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的首字母大写表示这里是一个专有名词，故填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586022" y="492118"/>
            <a:ext cx="11485848" cy="87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3358902" y="592876"/>
            <a:ext cx="6192688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95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用表示天气的单词补全时间轴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46" y="1493662"/>
            <a:ext cx="3759151" cy="465669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1916832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20725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sunny 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gets up early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sees the sun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“It’s sunny,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says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has breakfast and then he goes out to play football with his friends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weather changes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becomes cloudy and then rainy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runs back home quickly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afternoon,it stops raining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is still cool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wants to go to the park,so he puts on a light jacket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goes there,it starts to snow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is very surprised because it is very cold now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runs home again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tf179.jpg" descr="id:21474932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628800"/>
            <a:ext cx="11407007" cy="27389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854846" y="1413370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sunny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676609" y="3789040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cloudy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887294" y="3770568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rainy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486382" y="1461604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cool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399462" y="3374772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snowy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631710" y="3423007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cold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327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二、判断下列图片与词汇是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匹配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60736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qtf180.jpg" descr="id:21474932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71315" y="1581837"/>
            <a:ext cx="775419" cy="1559131"/>
          </a:xfrm>
          <a:prstGeom prst="rect">
            <a:avLst/>
          </a:prstGeom>
        </p:spPr>
      </p:pic>
      <p:pic>
        <p:nvPicPr>
          <p:cNvPr id="5" name="qtf181.jpg" descr="id:214749323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23059" y="1628800"/>
            <a:ext cx="1208051" cy="1559132"/>
          </a:xfrm>
          <a:prstGeom prst="rect">
            <a:avLst/>
          </a:prstGeom>
        </p:spPr>
      </p:pic>
      <p:pic>
        <p:nvPicPr>
          <p:cNvPr id="6" name="qtf182.jpg" descr="id:214749323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64390" y="1628800"/>
            <a:ext cx="1519048" cy="1559132"/>
          </a:xfrm>
          <a:prstGeom prst="rect">
            <a:avLst/>
          </a:prstGeom>
        </p:spPr>
      </p:pic>
      <p:pic>
        <p:nvPicPr>
          <p:cNvPr id="7" name="qtf183.jpg" descr="id:214749324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03643" y="1628800"/>
            <a:ext cx="1776139" cy="1559132"/>
          </a:xfrm>
          <a:prstGeom prst="rect">
            <a:avLst/>
          </a:prstGeom>
        </p:spPr>
      </p:pic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3366116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cream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player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surprise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53238" y="3473838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T</a:t>
            </a:r>
            <a:endParaRPr lang="zh-CN" altLang="en-US" sz="2600" dirty="0"/>
          </a:p>
        </p:txBody>
      </p:sp>
      <p:sp>
        <p:nvSpPr>
          <p:cNvPr id="10" name="矩形 9"/>
          <p:cNvSpPr/>
          <p:nvPr/>
        </p:nvSpPr>
        <p:spPr>
          <a:xfrm>
            <a:off x="4871070" y="3473838"/>
            <a:ext cx="3882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F</a:t>
            </a:r>
            <a:endParaRPr lang="zh-CN" altLang="en-US" sz="2600" dirty="0"/>
          </a:p>
        </p:txBody>
      </p:sp>
      <p:sp>
        <p:nvSpPr>
          <p:cNvPr id="11" name="矩形 10"/>
          <p:cNvSpPr/>
          <p:nvPr/>
        </p:nvSpPr>
        <p:spPr>
          <a:xfrm>
            <a:off x="7723682" y="3473838"/>
            <a:ext cx="48481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T </a:t>
            </a:r>
            <a:endParaRPr lang="zh-CN" altLang="en-US" sz="2600" dirty="0"/>
          </a:p>
        </p:txBody>
      </p:sp>
      <p:sp>
        <p:nvSpPr>
          <p:cNvPr id="12" name="矩形 11"/>
          <p:cNvSpPr/>
          <p:nvPr/>
        </p:nvSpPr>
        <p:spPr>
          <a:xfrm>
            <a:off x="10083354" y="3477557"/>
            <a:ext cx="3882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F</a:t>
            </a:r>
            <a:endParaRPr lang="zh-CN" altLang="en-US" sz="2600" dirty="0"/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4032647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cream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冰激凌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，图片为冰激凌，中英文匹配，故填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45965" y="4662247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运动员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，图片为老师（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），中英文不匹配，故填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0854" y="5282736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惊喜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，图片内容体现惊喜，中英文匹配，故填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345965" y="5912910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雨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，图片展示的是雪景，中英文不匹配，故填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三、用所给单词的适当形式填空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out to play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doesn’t snow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real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window,please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1558702" y="1431248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sunny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558702" y="2743292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cloudy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710830" y="4039436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snow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22798" y="5344816"/>
            <a:ext cx="1063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blows</a:t>
            </a:r>
            <a:endParaRPr lang="zh-CN" altLang="en-US" dirty="0"/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20428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动词后形容词作表语。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阳光充足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5"/>
          <p:cNvSpPr txBox="1">
            <a:spLocks/>
          </p:cNvSpPr>
          <p:nvPr/>
        </p:nvSpPr>
        <p:spPr bwMode="auto">
          <a:xfrm>
            <a:off x="348661" y="33385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动词后接形容词作表语，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5"/>
          <p:cNvSpPr txBox="1">
            <a:spLocks/>
          </p:cNvSpPr>
          <p:nvPr/>
        </p:nvSpPr>
        <p:spPr bwMode="auto">
          <a:xfrm>
            <a:off x="363811" y="46258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是形容词，修饰名词。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的名词形式是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5"/>
          <p:cNvSpPr txBox="1">
            <a:spLocks/>
          </p:cNvSpPr>
          <p:nvPr/>
        </p:nvSpPr>
        <p:spPr bwMode="auto">
          <a:xfrm>
            <a:off x="348661" y="58804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是第三人称单数，动词要用第三人称单数形式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36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024438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024438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—What’s the weather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024438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38338" y="20491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连接并列成分，后面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是形容词，前面也要用形容词。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024438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ice cream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024438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024438" algn="l"/>
                <a:tab pos="9055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024438" algn="l"/>
                <a:tab pos="9055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days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goes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024438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lately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20428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是助动词，后面的动词要用原形。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0630" y="862023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55514" y="27630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43548" y="391458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days later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两天后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晚的，迟到的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最近，近来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05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is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a big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93297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93297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551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9234" y="2064851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700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sz="2700" b="1" spc="-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在这里是名词，意为</a:t>
            </a:r>
            <a:r>
              <a:rPr lang="en-US" altLang="zh-CN" sz="2700" b="1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pc="-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惊喜</a:t>
            </a:r>
            <a:r>
              <a:rPr lang="en-US" altLang="zh-CN" sz="2700" b="1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pc="-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700" b="1" spc="-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surprise</a:t>
            </a:r>
            <a:r>
              <a:rPr lang="zh-CN" altLang="zh-CN" sz="2700" b="1" spc="-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700" b="1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pc="-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一个大</a:t>
            </a:r>
            <a:r>
              <a:rPr lang="zh-CN" altLang="zh-CN" sz="2700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惊喜</a:t>
            </a:r>
            <a:r>
              <a:rPr lang="en-US" altLang="zh-CN" sz="2700" b="1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pc="-5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700" spc="-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2972559"/>
            <a:ext cx="11485848" cy="2400657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的用法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作名词时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惊喜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为可数名词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作动词时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使惊讶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571" y="2968317"/>
            <a:ext cx="1425147" cy="457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 some snow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93297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9453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1321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本题考查固定搭配。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sth to sb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把某物给某人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58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1287</Words>
  <Application>Microsoft Office PowerPoint</Application>
  <PresentationFormat>自定义</PresentationFormat>
  <Paragraphs>112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366</cp:revision>
  <dcterms:created xsi:type="dcterms:W3CDTF">2020-11-06T05:24:00Z</dcterms:created>
  <dcterms:modified xsi:type="dcterms:W3CDTF">2025-06-30T07:58:24Z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